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1/5/2022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oracledbacr.blogspot.com/2012/01/una-imagen-que-narra-la-historia.html" TargetMode="External"/><Relationship Id="rId7" Type="http://schemas.openxmlformats.org/officeDocument/2006/relationships/hyperlink" Target="http://superuser.com/questions/794541/why-were-some-early-computer-displays-circular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hyperlink" Target="http://superuser.com/questions/405947/is-unix-not-a-pc-operating-system" TargetMode="External"/><Relationship Id="rId5" Type="http://schemas.openxmlformats.org/officeDocument/2006/relationships/hyperlink" Target="http://gaming.stackexchange.com/questions/184834/which-game-is-this-you-are-in-the-gargoyle-garden" TargetMode="External"/><Relationship Id="rId10" Type="http://schemas.openxmlformats.org/officeDocument/2006/relationships/image" Target="../media/image6.jpg"/><Relationship Id="rId4" Type="http://schemas.openxmlformats.org/officeDocument/2006/relationships/image" Target="../media/image3.jpg"/><Relationship Id="rId9" Type="http://schemas.openxmlformats.org/officeDocument/2006/relationships/hyperlink" Target="https://www.quora.com/What-is-the-First-Operating-System-you-have-used-in-your-lif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hyperlink" Target="http://pngimg.com/download/23579" TargetMode="External"/><Relationship Id="rId3" Type="http://schemas.openxmlformats.org/officeDocument/2006/relationships/hyperlink" Target="https://chaser.com.au/general-news/government-rushes-to-upgrade-the-windows-95-box-running-nbn-mygov-and-centrelink/" TargetMode="External"/><Relationship Id="rId7" Type="http://schemas.openxmlformats.org/officeDocument/2006/relationships/hyperlink" Target="https://www.flickr.com/photos/dwulff/10177134" TargetMode="External"/><Relationship Id="rId12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hyperlink" Target="https://www.flickr.com/photos/picturesbypolo/2569901115" TargetMode="External"/><Relationship Id="rId5" Type="http://schemas.openxmlformats.org/officeDocument/2006/relationships/hyperlink" Target="https://www.pinterest.com/pin/24418022952237480/" TargetMode="External"/><Relationship Id="rId15" Type="http://schemas.openxmlformats.org/officeDocument/2006/relationships/hyperlink" Target="https://it.wikipedia.org/wiki/File:Classic_Mac_OS_logo.svg" TargetMode="External"/><Relationship Id="rId10" Type="http://schemas.openxmlformats.org/officeDocument/2006/relationships/image" Target="../media/image11.jpg"/><Relationship Id="rId4" Type="http://schemas.openxmlformats.org/officeDocument/2006/relationships/image" Target="../media/image8.jpg"/><Relationship Id="rId9" Type="http://schemas.openxmlformats.org/officeDocument/2006/relationships/hyperlink" Target="https://laptopthaolinh.com/imac-da-cuu-apple-thoat-khoi-nguy-co-pha-san-1998/" TargetMode="Externa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wiki.net/wiki/Windows_10_build_11082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interest.com/pin/222576406562204584/" TargetMode="Externa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://www.gnu.org/distros/screenshot.html" TargetMode="External"/><Relationship Id="rId7" Type="http://schemas.openxmlformats.org/officeDocument/2006/relationships/hyperlink" Target="https://freepngimg.com/png/75902-tux-kernel-racer-penguins-linux-penguin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s://www.ictworks.org/the-dial-open-source-community-maturity-model/" TargetMode="External"/><Relationship Id="rId5" Type="http://schemas.openxmlformats.org/officeDocument/2006/relationships/hyperlink" Target="https://opensource.com/article/18/9/handy-bash-aliases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hyperlink" Target="http://wiki.ee.uct.ac.za/Unix_Shell_(Terminal)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hyperlink" Target="https://droidpanic.com/huawei-p30-pro-new-edition-merece-la-pena-aqui-su-analisis/" TargetMode="External"/><Relationship Id="rId3" Type="http://schemas.openxmlformats.org/officeDocument/2006/relationships/hyperlink" Target="https://clipset.com/microsoft-surface-book-2-analisis-del-polifacetico-portatil-convertible/" TargetMode="External"/><Relationship Id="rId7" Type="http://schemas.openxmlformats.org/officeDocument/2006/relationships/hyperlink" Target="https://www.editoy.com/answer_link/20173/" TargetMode="External"/><Relationship Id="rId12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11" Type="http://schemas.openxmlformats.org/officeDocument/2006/relationships/hyperlink" Target="https://www.wallpaperflare.com/search?wallpaper=windows+11" TargetMode="External"/><Relationship Id="rId5" Type="http://schemas.openxmlformats.org/officeDocument/2006/relationships/hyperlink" Target="https://positek.net/win10-upgrade-no-go/" TargetMode="External"/><Relationship Id="rId15" Type="http://schemas.openxmlformats.org/officeDocument/2006/relationships/hyperlink" Target="https://qubodup.deviantart.com/art/Modern-Android-Icon-SVG-PNG-625461152" TargetMode="External"/><Relationship Id="rId10" Type="http://schemas.openxmlformats.org/officeDocument/2006/relationships/image" Target="../media/image25.jpg"/><Relationship Id="rId4" Type="http://schemas.openxmlformats.org/officeDocument/2006/relationships/image" Target="../media/image22.jpg"/><Relationship Id="rId9" Type="http://schemas.openxmlformats.org/officeDocument/2006/relationships/hyperlink" Target="https://wiki.videolan.org/File:MacOS_logo.png/" TargetMode="External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49AC0-4F5A-4F2E-B6F2-9B74A9089C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/>
              <a:t>Evolution </a:t>
            </a:r>
            <a:r>
              <a:rPr lang="en-CA" dirty="0"/>
              <a:t>of Operating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0D2864-0F80-430B-A11E-0428820F76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Felix An</a:t>
            </a:r>
          </a:p>
        </p:txBody>
      </p:sp>
    </p:spTree>
    <p:extLst>
      <p:ext uri="{BB962C8B-B14F-4D97-AF65-F5344CB8AC3E}">
        <p14:creationId xmlns:p14="http://schemas.microsoft.com/office/powerpoint/2010/main" val="37646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EC414-FB34-4BD1-8F81-5224A0173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Early Operating Systems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39A95C-7A7F-4ED3-ABEA-686AC1B10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9239" y="1878714"/>
            <a:ext cx="3170808" cy="254211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AB8126-F12E-4AE0-BAE1-D25C69901D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480047" y="1878714"/>
            <a:ext cx="3921342" cy="26138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6888FE-05D5-407F-956B-39E4D19F3A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401388" y="1878714"/>
            <a:ext cx="3687935" cy="29056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85EE9E-CF6B-46D2-AA15-FDE5E9DBE4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092280" y="4492567"/>
            <a:ext cx="1604726" cy="21576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6854A8-004D-434B-B819-B531E62927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4010454" y="4492567"/>
            <a:ext cx="2945896" cy="223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6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5CF2-A8DF-4D95-93E5-AEBE800AF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Operating Systems of the PC 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22F3D1-CD43-40F3-9EAD-B98B1C8EE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8407" y="2235026"/>
            <a:ext cx="3058194" cy="183797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0F1A9C-0C88-4AD1-B94D-B4E83A65B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656601" y="2235026"/>
            <a:ext cx="2789919" cy="20924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CF76E4-55FC-42DB-8C58-5B97EA340E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476084" y="2235026"/>
            <a:ext cx="1883701" cy="28227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B8A288-1C63-41AC-AA0D-DC808438A8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45761" y="4327465"/>
            <a:ext cx="2910840" cy="19415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E5BF51-5028-4E0C-8E7A-94F1C0D1BF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8359785" y="2235026"/>
            <a:ext cx="3252985" cy="24397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2AC24E-C33B-4EA8-A8FC-13A2272B926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8535401" y="4623744"/>
            <a:ext cx="2112975" cy="19819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0ABD3E-5547-4EF5-9117-52F5D69E7F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>
            <a:off x="4196615" y="4702661"/>
            <a:ext cx="1709891" cy="156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1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938C5-B1F2-4AF3-B9A9-6BDADA69E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Microsoft Windows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CBB580-6F88-4B62-A0FC-8CC0B6C0A2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35795" y="2053825"/>
            <a:ext cx="4546203" cy="36369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9C5D6A-0474-4ABB-A34C-90C1F0091419}"/>
              </a:ext>
            </a:extLst>
          </p:cNvPr>
          <p:cNvSpPr txBox="1"/>
          <p:nvPr/>
        </p:nvSpPr>
        <p:spPr>
          <a:xfrm>
            <a:off x="6835795" y="5690788"/>
            <a:ext cx="454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2016</a:t>
            </a:r>
            <a:endParaRPr lang="en-CA" sz="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AD39A3-8C07-4B69-8DE1-EABCAC4B2B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06180" y="2247821"/>
            <a:ext cx="6497939" cy="32489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888BD0-449A-4114-9096-34E14CF11AAA}"/>
              </a:ext>
            </a:extLst>
          </p:cNvPr>
          <p:cNvSpPr txBox="1"/>
          <p:nvPr/>
        </p:nvSpPr>
        <p:spPr>
          <a:xfrm>
            <a:off x="206180" y="5680643"/>
            <a:ext cx="454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1995</a:t>
            </a:r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20564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1A35B-5167-41F9-AC62-97815F2CE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GNU/Linux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979B67-44E3-4C4A-9E0C-40335F6C7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67130" y="2569875"/>
            <a:ext cx="5103084" cy="287048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6EF154-5598-4D38-9C3D-88CFD0FB1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865448" y="2300609"/>
            <a:ext cx="3801682" cy="21430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179ED5-AC56-44BD-B717-D11F5C6CC1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174635" y="224819"/>
            <a:ext cx="1207363" cy="14620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101027-2A13-4B7E-83A3-8046A09091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865448" y="4185593"/>
            <a:ext cx="3743227" cy="25095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AC9C8A-8A3D-43DC-A735-2E14E2FAFE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16330" y="2929965"/>
            <a:ext cx="2749118" cy="189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5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74508-0678-4F13-8B42-99843F20A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Operating Systems of the Mobile Era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E26650-AC36-406D-B7E2-14D0E041A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54477" y="1884173"/>
            <a:ext cx="3225687" cy="250494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1A297B-1D6D-4E6F-A859-FDE6323BF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000500" y="1884173"/>
            <a:ext cx="4191000" cy="279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95912E-1D75-458D-B51F-B21E2D3591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191500" y="1884173"/>
            <a:ext cx="4124325" cy="2474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536F06-C822-4CFA-8E1B-D87FA5991A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9768360" y="4486656"/>
            <a:ext cx="1557528" cy="15575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EB0ACB-2654-41FD-8CEC-DEABCE06FD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937260" y="4596384"/>
            <a:ext cx="2866644" cy="20515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38D25D9-11BF-4F81-9F02-6241F79D2D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4472114" y="4766090"/>
            <a:ext cx="2787904" cy="18818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D0A64FB-8F75-416D-8FEB-0891A1D34E6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>
            <a:off x="7518819" y="4825303"/>
            <a:ext cx="1662035" cy="166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56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34</TotalTime>
  <Words>28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2</vt:lpstr>
      <vt:lpstr>Quotable</vt:lpstr>
      <vt:lpstr>Evolution of Operating Systems</vt:lpstr>
      <vt:lpstr>Early Operating Systems</vt:lpstr>
      <vt:lpstr>Operating Systems of the PC Age</vt:lpstr>
      <vt:lpstr>Microsoft Windows</vt:lpstr>
      <vt:lpstr>GNU/Linux</vt:lpstr>
      <vt:lpstr>Operating Systems of the Mobile Era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Operating Systems</dc:title>
  <dc:creator>Félix An</dc:creator>
  <cp:lastModifiedBy>Félix An</cp:lastModifiedBy>
  <cp:revision>3</cp:revision>
  <dcterms:created xsi:type="dcterms:W3CDTF">2022-01-01T01:26:43Z</dcterms:created>
  <dcterms:modified xsi:type="dcterms:W3CDTF">2022-01-05T20:09:40Z</dcterms:modified>
</cp:coreProperties>
</file>